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0" r:id="rId2"/>
    <p:sldId id="271" r:id="rId3"/>
    <p:sldId id="278" r:id="rId4"/>
    <p:sldId id="282" r:id="rId5"/>
    <p:sldId id="284" r:id="rId6"/>
    <p:sldId id="281" r:id="rId7"/>
    <p:sldId id="291" r:id="rId8"/>
    <p:sldId id="288" r:id="rId9"/>
    <p:sldId id="287" r:id="rId10"/>
    <p:sldId id="286" r:id="rId11"/>
    <p:sldId id="289" r:id="rId12"/>
    <p:sldId id="290" r:id="rId13"/>
    <p:sldId id="285" r:id="rId14"/>
    <p:sldId id="280" r:id="rId15"/>
    <p:sldId id="308" r:id="rId16"/>
    <p:sldId id="2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6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3E0F0-EC81-4FB5-8BF8-CF064B92F55B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9F00-9896-4AA7-8E22-DB159A8B45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60662-55CF-A457-452D-E53BB70D0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FE821C-5C4C-C410-0DCC-B2DC173C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9D9BA9-2AFA-2053-30C0-7C2F240F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65CD86-BFDE-7E59-40FA-6FA1F496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BA7C2-FC19-E83D-61D8-07CB0E3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05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614D7-8477-8FF6-6EAF-9FED282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C28F5-5D75-7396-AB43-1C319275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72CC8-2D54-41F6-67C4-FCDAB2C6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3265E-1CAE-AE17-A3AA-1B9B7E26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A57A3-D49A-4470-87CF-7643D9D6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18BA2-1042-A9C9-D38F-9DE5C042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ACE8F-0DF7-021C-076D-B4E24B31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AD5014-5938-1B11-0293-FD102A3F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51387-0671-51CE-F4EA-F7971838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31E1-25C1-C75E-AEB5-5244A16B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29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9D5B4-6BA1-126C-DFE0-04D4B494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D527E-E078-66E7-04EA-C4946C025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FD120C-ABEB-0562-4258-4644B23F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6CAFF3-9E73-215D-3311-83EBCD37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11DC44-63FD-33E6-DB01-D528BDA5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FAA99-D71F-7ED1-9ABD-9D8F39A0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5CF44-EBEB-132D-74CE-5069599B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AD466-3AD1-E5C6-B0FF-D1396A07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14423-3DFD-CC51-CA33-6D944B5C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87AB83-0A13-520F-7D87-B11CB45D1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6571F2-3B75-9FAE-EDC8-03277BF59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BBE05D-B45F-C08E-AF9E-AFA660A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62E556-4664-4792-F4B2-3C41C2EC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1EF724-0B19-A648-5FFF-94FB7218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00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4E19-52D3-B8FE-82F5-99390C47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BF691C-7F63-B4FF-C0A4-48C0E47F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0A6AA5-01E8-EECD-B2E2-B7A9B050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2D5FDA-2A66-5DC5-8B4E-A5FA60C9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4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EA2479-9786-F183-571D-19D1B8D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AA40C1-63B2-0B10-0FEF-5AD1D2E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E34CA-35DF-826E-3640-C9C80045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1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D58E7-D544-07DA-1FA2-1F0C332B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775DB-B10C-4849-E45C-0E0C6BAD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D2037-B44D-110D-832C-23DA95D6E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0459F-8469-5050-21C1-24D04B6E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1130B-48E2-3A70-9A0D-45DE3F5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4E5CA-E929-DE26-EB9B-2989F10CA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0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25DF-B283-F09D-1062-714F2F41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25FE52-4DEC-0766-004D-1990D85A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14F60-C15D-8257-BCBB-B3C07592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AB1E2-6E4E-C53F-735B-785F1CB5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3E4A7-2CC8-0467-4CC9-FA5A5D30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81C0B-B7AF-FDF6-43B1-3B66C3CB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55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4133A-986E-F397-5203-A868111F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5F377-7F59-DA6C-FF3D-3F5C9ED38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722A0-A25B-35D0-7590-34E761B4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DA9FA-9E02-AEBB-2C88-693ED189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9C426-0F16-4968-3AC6-8DB136C1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9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DB457D-C07D-E8E0-A1C6-96135CBDE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BECE07-9C0D-6245-4C45-F499F9172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92620-8708-2D46-FA69-4A8DF58F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14ADF-BF86-3F4D-11D9-4179B02B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09BCA-9EF1-5F08-D28E-2357DE5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2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176932-FCED-118F-5E66-CCDEAB3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B2AB2-928B-CC40-0085-EC15ABEBB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37221-12A0-FFBC-483D-B21D57396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4230C-2D09-4529-893E-B4102ACFA0F1}" type="datetimeFigureOut">
              <a:rPr lang="fr-FR" smtClean="0"/>
              <a:t>25/12/2024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3EE61-A442-90D5-A942-D27C3C0F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E0407A-A559-C5DA-77D8-995C764C4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882E-FEEE-44FC-82F4-DD190FAB1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9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eb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23DE68-4FD8-EFB6-E898-A5300C2CA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6DAB3A7-4346-395E-B306-FA25DE4D727B}"/>
              </a:ext>
            </a:extLst>
          </p:cNvPr>
          <p:cNvSpPr txBox="1"/>
          <p:nvPr/>
        </p:nvSpPr>
        <p:spPr>
          <a:xfrm>
            <a:off x="1160016" y="145724"/>
            <a:ext cx="10173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3 : les phénomènes volcaniques et leur relation avec la tectonique des plaques</a:t>
            </a:r>
          </a:p>
        </p:txBody>
      </p:sp>
    </p:spTree>
    <p:extLst>
      <p:ext uri="{BB962C8B-B14F-4D97-AF65-F5344CB8AC3E}">
        <p14:creationId xmlns:p14="http://schemas.microsoft.com/office/powerpoint/2010/main" val="427314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A257E6-7FDB-D0E4-CFAE-D2BB21CF6D65}"/>
              </a:ext>
            </a:extLst>
          </p:cNvPr>
          <p:cNvSpPr txBox="1"/>
          <p:nvPr/>
        </p:nvSpPr>
        <p:spPr>
          <a:xfrm>
            <a:off x="1160016" y="101336"/>
            <a:ext cx="10173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CHAPITRE 3 : les phénomènes volcaniques et leur relation avec la tectonique des plaques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084F6E-A90E-08FA-2B70-E7F5092D8C3B}"/>
              </a:ext>
            </a:extLst>
          </p:cNvPr>
          <p:cNvSpPr txBox="1"/>
          <p:nvPr/>
        </p:nvSpPr>
        <p:spPr>
          <a:xfrm>
            <a:off x="539318" y="2236253"/>
            <a:ext cx="1111336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les séismes, les éruptions volcaniques sont une manifestation de </a:t>
            </a: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l’activité interne du globe terrestre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Elles peuvent être soit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peu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dangereuses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soit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excessivement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violentes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responsables de </a:t>
            </a: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grandes catastrophes</a:t>
            </a:r>
          </a:p>
          <a:p>
            <a:pPr algn="just"/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Problèmes posés 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les constituants d’un volcan 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Quels sont les types des volcans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la relation des volcans avec la tectonique des plaques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CFE5BE6-7145-A89B-98AE-E7DED817C34A}"/>
              </a:ext>
            </a:extLst>
          </p:cNvPr>
          <p:cNvSpPr txBox="1"/>
          <p:nvPr/>
        </p:nvSpPr>
        <p:spPr>
          <a:xfrm>
            <a:off x="3614690" y="1556673"/>
            <a:ext cx="4962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Situation de départ </a:t>
            </a:r>
          </a:p>
        </p:txBody>
      </p:sp>
    </p:spTree>
    <p:extLst>
      <p:ext uri="{BB962C8B-B14F-4D97-AF65-F5344CB8AC3E}">
        <p14:creationId xmlns:p14="http://schemas.microsoft.com/office/powerpoint/2010/main" val="5919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BE35B9-512E-9A4C-A951-A2837A1DF992}"/>
              </a:ext>
            </a:extLst>
          </p:cNvPr>
          <p:cNvSpPr txBox="1"/>
          <p:nvPr/>
        </p:nvSpPr>
        <p:spPr>
          <a:xfrm>
            <a:off x="499368" y="651331"/>
            <a:ext cx="5596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Constituants du volcan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F33779-7814-2BC7-6965-84A702D6B127}"/>
              </a:ext>
            </a:extLst>
          </p:cNvPr>
          <p:cNvSpPr txBox="1"/>
          <p:nvPr/>
        </p:nvSpPr>
        <p:spPr>
          <a:xfrm>
            <a:off x="582967" y="66556"/>
            <a:ext cx="11026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1 : les éruptions volcaniques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25B9C0-8CA8-9E3D-E3B0-A8EA9A2C7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612" y="1305044"/>
            <a:ext cx="7764775" cy="5486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62DFED-842F-A5D5-A41E-A6333C4228E5}"/>
              </a:ext>
            </a:extLst>
          </p:cNvPr>
          <p:cNvSpPr/>
          <p:nvPr/>
        </p:nvSpPr>
        <p:spPr>
          <a:xfrm>
            <a:off x="7514776" y="2355660"/>
            <a:ext cx="1846556" cy="5415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51641-2DCC-F81E-56E9-3BF12D58067E}"/>
              </a:ext>
            </a:extLst>
          </p:cNvPr>
          <p:cNvSpPr/>
          <p:nvPr/>
        </p:nvSpPr>
        <p:spPr>
          <a:xfrm>
            <a:off x="7514776" y="3366853"/>
            <a:ext cx="1846556" cy="2286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14AC68-6C0E-5036-4381-B56935266AFD}"/>
              </a:ext>
            </a:extLst>
          </p:cNvPr>
          <p:cNvSpPr/>
          <p:nvPr/>
        </p:nvSpPr>
        <p:spPr>
          <a:xfrm>
            <a:off x="7514776" y="3605687"/>
            <a:ext cx="1846556" cy="2286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99765F-D006-8090-D4AE-55C08AF9AA4B}"/>
              </a:ext>
            </a:extLst>
          </p:cNvPr>
          <p:cNvSpPr/>
          <p:nvPr/>
        </p:nvSpPr>
        <p:spPr>
          <a:xfrm>
            <a:off x="7514775" y="3862278"/>
            <a:ext cx="1966575" cy="202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C04A8-73DB-423E-AC3A-571B09DE58EE}"/>
              </a:ext>
            </a:extLst>
          </p:cNvPr>
          <p:cNvSpPr/>
          <p:nvPr/>
        </p:nvSpPr>
        <p:spPr>
          <a:xfrm>
            <a:off x="7514774" y="4101113"/>
            <a:ext cx="1966575" cy="202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AD274D-DAB3-6AD9-3CA5-62073C3C7437}"/>
              </a:ext>
            </a:extLst>
          </p:cNvPr>
          <p:cNvSpPr/>
          <p:nvPr/>
        </p:nvSpPr>
        <p:spPr>
          <a:xfrm>
            <a:off x="7479261" y="5159596"/>
            <a:ext cx="1966575" cy="2286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7B3BE-39E4-A016-023D-9FDA02FA5B93}"/>
              </a:ext>
            </a:extLst>
          </p:cNvPr>
          <p:cNvSpPr/>
          <p:nvPr/>
        </p:nvSpPr>
        <p:spPr>
          <a:xfrm>
            <a:off x="2367203" y="6429717"/>
            <a:ext cx="4752688" cy="3617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7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9DBE8AE-1FC9-E055-0F4E-505CB409947B}"/>
              </a:ext>
            </a:extLst>
          </p:cNvPr>
          <p:cNvSpPr txBox="1"/>
          <p:nvPr/>
        </p:nvSpPr>
        <p:spPr>
          <a:xfrm>
            <a:off x="747943" y="387942"/>
            <a:ext cx="108995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Définitions : </a:t>
            </a:r>
          </a:p>
          <a:p>
            <a:pPr algn="just"/>
            <a:endParaRPr lang="fr-FR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 magma :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ensemble des roches fondues à la profondeur qui contiennent des gaz</a:t>
            </a:r>
          </a:p>
          <a:p>
            <a:pPr algn="just"/>
            <a:r>
              <a:rPr lang="fr-FR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lave :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magma qui a libéré ces gaz à la surface de la terre  </a:t>
            </a:r>
            <a:endParaRPr lang="fr-FR" sz="3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785222-64D5-226F-1923-2912A673B14C}"/>
              </a:ext>
            </a:extLst>
          </p:cNvPr>
          <p:cNvSpPr txBox="1"/>
          <p:nvPr/>
        </p:nvSpPr>
        <p:spPr>
          <a:xfrm>
            <a:off x="747943" y="4034510"/>
            <a:ext cx="3433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Notez bien que :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C7F25C0-67F3-AE95-AD32-B2B7EC590E8A}"/>
              </a:ext>
            </a:extLst>
          </p:cNvPr>
          <p:cNvSpPr/>
          <p:nvPr/>
        </p:nvSpPr>
        <p:spPr>
          <a:xfrm>
            <a:off x="3281778" y="5075716"/>
            <a:ext cx="5628443" cy="1136342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Lave = Magma – Gaz</a:t>
            </a:r>
          </a:p>
        </p:txBody>
      </p:sp>
    </p:spTree>
    <p:extLst>
      <p:ext uri="{BB962C8B-B14F-4D97-AF65-F5344CB8AC3E}">
        <p14:creationId xmlns:p14="http://schemas.microsoft.com/office/powerpoint/2010/main" val="299759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35963-E323-439B-8172-3B957E633346}"/>
              </a:ext>
            </a:extLst>
          </p:cNvPr>
          <p:cNvSpPr txBox="1">
            <a:spLocks/>
          </p:cNvSpPr>
          <p:nvPr/>
        </p:nvSpPr>
        <p:spPr>
          <a:xfrm>
            <a:off x="286256" y="110970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1B4594-1E0A-42F0-B607-6ABC434DB2B6}"/>
              </a:ext>
            </a:extLst>
          </p:cNvPr>
          <p:cNvSpPr txBox="1"/>
          <p:nvPr/>
        </p:nvSpPr>
        <p:spPr>
          <a:xfrm>
            <a:off x="676922" y="58648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L’origine du magma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FDE31D-B858-99F7-E3CD-23D660A2D359}"/>
              </a:ext>
            </a:extLst>
          </p:cNvPr>
          <p:cNvSpPr txBox="1"/>
          <p:nvPr/>
        </p:nvSpPr>
        <p:spPr>
          <a:xfrm>
            <a:off x="765699" y="2024472"/>
            <a:ext cx="105156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magma provient de la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 partielle 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certaines roches de la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lithosphère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sous l’effet de certaines conditions de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pression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de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température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il s’accumule dans un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réservoir magmatique</a:t>
            </a:r>
            <a:r>
              <a:rPr lang="fr-FR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982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1CBF-3AEB-6614-FE26-84FF7F62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D9F5F7C-9EDE-892A-6A25-F841149A9605}"/>
              </a:ext>
            </a:extLst>
          </p:cNvPr>
          <p:cNvSpPr txBox="1"/>
          <p:nvPr/>
        </p:nvSpPr>
        <p:spPr>
          <a:xfrm>
            <a:off x="499369" y="66556"/>
            <a:ext cx="5596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Types des volcans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6FFF2B-50FD-EC09-D388-30B13FE0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695" y="66556"/>
            <a:ext cx="7952049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D62B9AD-DA1F-A067-48E7-B7E2D76DD403}"/>
              </a:ext>
            </a:extLst>
          </p:cNvPr>
          <p:cNvSpPr txBox="1"/>
          <p:nvPr/>
        </p:nvSpPr>
        <p:spPr>
          <a:xfrm>
            <a:off x="392837" y="1248787"/>
            <a:ext cx="33624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distingue entre deux types des volcans résumés sous forme le tableau suivant 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654752-2B1F-DD94-956F-CB5FF1483CD7}"/>
              </a:ext>
            </a:extLst>
          </p:cNvPr>
          <p:cNvSpPr/>
          <p:nvPr/>
        </p:nvSpPr>
        <p:spPr>
          <a:xfrm>
            <a:off x="6773662" y="3941687"/>
            <a:ext cx="1207363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966E00-03C1-545C-4F9C-DC14AC2F9DDF}"/>
              </a:ext>
            </a:extLst>
          </p:cNvPr>
          <p:cNvSpPr/>
          <p:nvPr/>
        </p:nvSpPr>
        <p:spPr>
          <a:xfrm>
            <a:off x="6868356" y="4333782"/>
            <a:ext cx="1207363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C7700-968C-B8F4-2B03-549737BD5544}"/>
              </a:ext>
            </a:extLst>
          </p:cNvPr>
          <p:cNvSpPr/>
          <p:nvPr/>
        </p:nvSpPr>
        <p:spPr>
          <a:xfrm>
            <a:off x="6773662" y="4788021"/>
            <a:ext cx="1302057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E6BCCD-B6D8-2AA0-E398-97A6642D7391}"/>
              </a:ext>
            </a:extLst>
          </p:cNvPr>
          <p:cNvSpPr/>
          <p:nvPr/>
        </p:nvSpPr>
        <p:spPr>
          <a:xfrm>
            <a:off x="6773661" y="5180116"/>
            <a:ext cx="1207363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56823A-E64B-2894-E57F-C08500D1250F}"/>
              </a:ext>
            </a:extLst>
          </p:cNvPr>
          <p:cNvSpPr/>
          <p:nvPr/>
        </p:nvSpPr>
        <p:spPr>
          <a:xfrm>
            <a:off x="6821008" y="5550004"/>
            <a:ext cx="1207363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375CBD-644A-058F-69A0-990870DCD50E}"/>
              </a:ext>
            </a:extLst>
          </p:cNvPr>
          <p:cNvSpPr/>
          <p:nvPr/>
        </p:nvSpPr>
        <p:spPr>
          <a:xfrm>
            <a:off x="6868355" y="6002755"/>
            <a:ext cx="1207363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BC0D44-A53A-597C-E9C9-405CCAC8B732}"/>
              </a:ext>
            </a:extLst>
          </p:cNvPr>
          <p:cNvSpPr/>
          <p:nvPr/>
        </p:nvSpPr>
        <p:spPr>
          <a:xfrm>
            <a:off x="9368313" y="3923903"/>
            <a:ext cx="1861939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7BF5FF-0235-EF69-6D75-93E0ADD51A7B}"/>
              </a:ext>
            </a:extLst>
          </p:cNvPr>
          <p:cNvSpPr/>
          <p:nvPr/>
        </p:nvSpPr>
        <p:spPr>
          <a:xfrm>
            <a:off x="9528709" y="4333782"/>
            <a:ext cx="1861939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A91672-86D5-4444-B4AE-B2B5B27C01CE}"/>
              </a:ext>
            </a:extLst>
          </p:cNvPr>
          <p:cNvSpPr/>
          <p:nvPr/>
        </p:nvSpPr>
        <p:spPr>
          <a:xfrm>
            <a:off x="9458286" y="4788021"/>
            <a:ext cx="1861939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A7AA40-A418-0263-53F2-EDC8298E03E8}"/>
              </a:ext>
            </a:extLst>
          </p:cNvPr>
          <p:cNvSpPr/>
          <p:nvPr/>
        </p:nvSpPr>
        <p:spPr>
          <a:xfrm>
            <a:off x="9368313" y="5162388"/>
            <a:ext cx="1861939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DBA2B0-2F9E-527A-7731-07944E639526}"/>
              </a:ext>
            </a:extLst>
          </p:cNvPr>
          <p:cNvSpPr/>
          <p:nvPr/>
        </p:nvSpPr>
        <p:spPr>
          <a:xfrm>
            <a:off x="9368312" y="5542654"/>
            <a:ext cx="1861939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B06F28-AE28-D1DB-F3E8-328DB806A377}"/>
              </a:ext>
            </a:extLst>
          </p:cNvPr>
          <p:cNvSpPr/>
          <p:nvPr/>
        </p:nvSpPr>
        <p:spPr>
          <a:xfrm>
            <a:off x="9386067" y="5976185"/>
            <a:ext cx="1861939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BE99BD-8A04-6653-FA1A-10E4623E0350}"/>
              </a:ext>
            </a:extLst>
          </p:cNvPr>
          <p:cNvSpPr/>
          <p:nvPr/>
        </p:nvSpPr>
        <p:spPr>
          <a:xfrm>
            <a:off x="9891868" y="6418545"/>
            <a:ext cx="1861939" cy="29296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E5EEBE-A1C5-5DA8-2670-921E25B3E7C1}"/>
              </a:ext>
            </a:extLst>
          </p:cNvPr>
          <p:cNvSpPr/>
          <p:nvPr/>
        </p:nvSpPr>
        <p:spPr>
          <a:xfrm>
            <a:off x="9778844" y="6319474"/>
            <a:ext cx="19749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Sainte-Hélène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331CD1-FB3C-F637-E0A9-E5BD0B92A454}"/>
              </a:ext>
            </a:extLst>
          </p:cNvPr>
          <p:cNvSpPr/>
          <p:nvPr/>
        </p:nvSpPr>
        <p:spPr>
          <a:xfrm>
            <a:off x="7050055" y="6414095"/>
            <a:ext cx="1676696" cy="29296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527C55-7A13-AAD4-B0C1-FECB9C50C099}"/>
              </a:ext>
            </a:extLst>
          </p:cNvPr>
          <p:cNvSpPr/>
          <p:nvPr/>
        </p:nvSpPr>
        <p:spPr>
          <a:xfrm>
            <a:off x="7282629" y="6338710"/>
            <a:ext cx="11288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Kilauea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85E99-B8DC-F99B-5F60-8ABC727B81EC}"/>
              </a:ext>
            </a:extLst>
          </p:cNvPr>
          <p:cNvSpPr/>
          <p:nvPr/>
        </p:nvSpPr>
        <p:spPr>
          <a:xfrm>
            <a:off x="7142069" y="6381512"/>
            <a:ext cx="1302057" cy="2929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1215D6-8A14-4A79-789E-07265896831B}"/>
              </a:ext>
            </a:extLst>
          </p:cNvPr>
          <p:cNvSpPr/>
          <p:nvPr/>
        </p:nvSpPr>
        <p:spPr>
          <a:xfrm>
            <a:off x="9811506" y="6407553"/>
            <a:ext cx="2048372" cy="3210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37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1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D68C0FC-AB4E-54BA-C47E-F65C1DEB737A}"/>
              </a:ext>
            </a:extLst>
          </p:cNvPr>
          <p:cNvSpPr txBox="1"/>
          <p:nvPr/>
        </p:nvSpPr>
        <p:spPr>
          <a:xfrm>
            <a:off x="810457" y="1351508"/>
            <a:ext cx="1030475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Quand le magma est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visqueux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l'explosivité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la coulée de lave est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courte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c'est le cas de </a:t>
            </a:r>
            <a:r>
              <a:rPr lang="fr-FR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l'éruption explosive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Par contre quand le magma est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il n'y a pas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d'explosion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la coulée est </a:t>
            </a:r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longue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c'est le cas de </a:t>
            </a:r>
            <a:r>
              <a:rPr lang="fr-FR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l'éruption effusive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588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1A85B5F-3B62-5FCA-5D33-248FE019D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6D561F-027B-A63C-18FE-DE024D33F5CF}"/>
              </a:ext>
            </a:extLst>
          </p:cNvPr>
          <p:cNvSpPr txBox="1"/>
          <p:nvPr/>
        </p:nvSpPr>
        <p:spPr>
          <a:xfrm>
            <a:off x="2148396" y="5069150"/>
            <a:ext cx="7483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Volcan de Nyiragongo - 2021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République démocratique du Congo</a:t>
            </a:r>
          </a:p>
        </p:txBody>
      </p:sp>
    </p:spTree>
    <p:extLst>
      <p:ext uri="{BB962C8B-B14F-4D97-AF65-F5344CB8AC3E}">
        <p14:creationId xmlns:p14="http://schemas.microsoft.com/office/powerpoint/2010/main" val="2567091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800A23-54B8-3BF5-FCCD-EDFFB5966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08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ÙØªÙØ¬Ø© Ø¨Ø­Ø« Ø§ÙØµÙØ± Ø¹Ù âªvolcan explosif et effusifâ¬â">
            <a:extLst>
              <a:ext uri="{FF2B5EF4-FFF2-40B4-BE49-F238E27FC236}">
                <a16:creationId xmlns:a16="http://schemas.microsoft.com/office/drawing/2014/main" id="{70669B73-2304-212F-53BF-8CD36A904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"/>
            <a:ext cx="121920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26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7D4325-A4B3-17AB-7EF6-E5160C716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50C274-B155-10A2-B34A-55D72FBC95AC}"/>
              </a:ext>
            </a:extLst>
          </p:cNvPr>
          <p:cNvSpPr txBox="1"/>
          <p:nvPr/>
        </p:nvSpPr>
        <p:spPr>
          <a:xfrm>
            <a:off x="-113931" y="3790765"/>
            <a:ext cx="46060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Volcan </a:t>
            </a:r>
            <a:r>
              <a:rPr lang="fr-F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Calbuco</a:t>
            </a: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- 2015</a:t>
            </a:r>
          </a:p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Chili</a:t>
            </a:r>
          </a:p>
        </p:txBody>
      </p:sp>
    </p:spTree>
    <p:extLst>
      <p:ext uri="{BB962C8B-B14F-4D97-AF65-F5344CB8AC3E}">
        <p14:creationId xmlns:p14="http://schemas.microsoft.com/office/powerpoint/2010/main" val="3052575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FA393C-F70F-FF19-DF56-AE65BA0FA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07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ØµÙØ±Ø© Ø°Ø§Øª ØµÙØ©">
            <a:extLst>
              <a:ext uri="{FF2B5EF4-FFF2-40B4-BE49-F238E27FC236}">
                <a16:creationId xmlns:a16="http://schemas.microsoft.com/office/drawing/2014/main" id="{8F5CDE2D-434F-EDD1-A608-F7CCCBF57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004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4372495-CD01-2E99-058A-5B31DB8A36CE}"/>
              </a:ext>
            </a:extLst>
          </p:cNvPr>
          <p:cNvSpPr txBox="1"/>
          <p:nvPr/>
        </p:nvSpPr>
        <p:spPr>
          <a:xfrm>
            <a:off x="582967" y="252987"/>
            <a:ext cx="11026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2 : relation entre les volcans et la tectonique des plaques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729D39-8649-A2C6-7B41-7AC492A7659D}"/>
              </a:ext>
            </a:extLst>
          </p:cNvPr>
          <p:cNvSpPr txBox="1"/>
          <p:nvPr/>
        </p:nvSpPr>
        <p:spPr>
          <a:xfrm>
            <a:off x="334393" y="1440377"/>
            <a:ext cx="71494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les volcans au niveau de la dorsale océanique </a:t>
            </a:r>
            <a:endParaRPr lang="fr-F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710B2E-7810-154F-3C76-4D0F4EC5A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348" y="1440377"/>
            <a:ext cx="4010685" cy="52733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F465BB0-07E2-89BE-4D16-761B9B3BDB07}"/>
              </a:ext>
            </a:extLst>
          </p:cNvPr>
          <p:cNvSpPr txBox="1"/>
          <p:nvPr/>
        </p:nvSpPr>
        <p:spPr>
          <a:xfrm>
            <a:off x="456831" y="2725421"/>
            <a:ext cx="69046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dorsale océanique est caractérisée par la présence des volcans de type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effusifs</a:t>
            </a: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magma résulte de 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 partielle du manteau </a:t>
            </a: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L’eau, dont la température est très basse (2°C) refroidit la lave très rapidement pour forme les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basaltes. </a:t>
            </a: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magma monte et sort par des longues fissures (Rift)</a:t>
            </a:r>
          </a:p>
        </p:txBody>
      </p:sp>
    </p:spTree>
    <p:extLst>
      <p:ext uri="{BB962C8B-B14F-4D97-AF65-F5344CB8AC3E}">
        <p14:creationId xmlns:p14="http://schemas.microsoft.com/office/powerpoint/2010/main" val="286836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9B3D59C-0BA1-E190-6F7B-8C20B9D2D87C}"/>
              </a:ext>
            </a:extLst>
          </p:cNvPr>
          <p:cNvCxnSpPr/>
          <p:nvPr/>
        </p:nvCxnSpPr>
        <p:spPr>
          <a:xfrm>
            <a:off x="5690586" y="1127464"/>
            <a:ext cx="2672179" cy="958788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1DA674EE-D71D-9C84-5BAA-749CE90FCE50}"/>
              </a:ext>
            </a:extLst>
          </p:cNvPr>
          <p:cNvSpPr txBox="1"/>
          <p:nvPr/>
        </p:nvSpPr>
        <p:spPr>
          <a:xfrm>
            <a:off x="683582" y="266331"/>
            <a:ext cx="50070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Lave refroidit et transformée en roches basaltiques</a:t>
            </a:r>
          </a:p>
        </p:txBody>
      </p:sp>
    </p:spTree>
    <p:extLst>
      <p:ext uri="{BB962C8B-B14F-4D97-AF65-F5344CB8AC3E}">
        <p14:creationId xmlns:p14="http://schemas.microsoft.com/office/powerpoint/2010/main" val="31477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BB4A8E-3BE9-4556-66D2-66D9416B8101}"/>
              </a:ext>
            </a:extLst>
          </p:cNvPr>
          <p:cNvSpPr txBox="1"/>
          <p:nvPr/>
        </p:nvSpPr>
        <p:spPr>
          <a:xfrm>
            <a:off x="316636" y="215259"/>
            <a:ext cx="10114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les volcans au niveau des zones de subduction </a:t>
            </a:r>
            <a:endParaRPr lang="fr-F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E043F1-0618-43FC-BF37-1C9194F42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8866" y="1030349"/>
            <a:ext cx="6259016" cy="5112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71B96E7-3E7D-8A23-F11F-CDF361E30958}"/>
              </a:ext>
            </a:extLst>
          </p:cNvPr>
          <p:cNvSpPr txBox="1"/>
          <p:nvPr/>
        </p:nvSpPr>
        <p:spPr>
          <a:xfrm>
            <a:off x="104118" y="1720840"/>
            <a:ext cx="569946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zones des subductions sont caractérisées par la présence des volcans de type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explosifs</a:t>
            </a: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magma résulte de 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 partielle du manteau de la plaque chevauchante</a:t>
            </a: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magma ainsi produit est distingué par sa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viscosité élevée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sa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richesse en gaz et vapeur d’eau</a:t>
            </a: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refroidissement de la lave à la surface aboutit à la formation des roches le plus souvent de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andésitique</a:t>
            </a:r>
          </a:p>
        </p:txBody>
      </p:sp>
    </p:spTree>
    <p:extLst>
      <p:ext uri="{BB962C8B-B14F-4D97-AF65-F5344CB8AC3E}">
        <p14:creationId xmlns:p14="http://schemas.microsoft.com/office/powerpoint/2010/main" val="80177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4154</TotalTime>
  <Words>425</Words>
  <Application>Microsoft Office PowerPoint</Application>
  <PresentationFormat>Grand écran</PresentationFormat>
  <Paragraphs>40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Tw Cen MT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Zakaria Moataqed</dc:creator>
  <cp:lastModifiedBy>Zakaria Moataqed</cp:lastModifiedBy>
  <cp:revision>40</cp:revision>
  <dcterms:created xsi:type="dcterms:W3CDTF">2024-09-22T00:10:57Z</dcterms:created>
  <dcterms:modified xsi:type="dcterms:W3CDTF">2024-12-25T13:03:13Z</dcterms:modified>
</cp:coreProperties>
</file>