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79" r:id="rId3"/>
    <p:sldId id="271" r:id="rId4"/>
    <p:sldId id="272" r:id="rId5"/>
    <p:sldId id="282" r:id="rId6"/>
    <p:sldId id="280" r:id="rId7"/>
    <p:sldId id="281" r:id="rId8"/>
    <p:sldId id="283" r:id="rId9"/>
    <p:sldId id="284" r:id="rId10"/>
    <p:sldId id="285" r:id="rId11"/>
    <p:sldId id="286" r:id="rId12"/>
    <p:sldId id="287" r:id="rId13"/>
    <p:sldId id="28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ED"/>
    <a:srgbClr val="FDEDED"/>
    <a:srgbClr val="FEF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29" autoAdjust="0"/>
    <p:restoredTop sz="94660"/>
  </p:normalViewPr>
  <p:slideViewPr>
    <p:cSldViewPr snapToGrid="0">
      <p:cViewPr varScale="1">
        <p:scale>
          <a:sx n="86" d="100"/>
          <a:sy n="86" d="100"/>
        </p:scale>
        <p:origin x="50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3E0F0-EC81-4FB5-8BF8-CF064B92F55B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49F00-9896-4AA7-8E22-DB159A8B45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82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60662-55CF-A457-452D-E53BB70D0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FE821C-5C4C-C410-0DCC-B2DC173C9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9D9BA9-2AFA-2053-30C0-7C2F240F3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65CD86-BFDE-7E59-40FA-6FA1F496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2BA7C2-FC19-E83D-61D8-07CB0E3F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05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614D7-8477-8FF6-6EAF-9FED2824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C28F5-5D75-7396-AB43-1C319275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572CC8-2D54-41F6-67C4-FCDAB2C6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D3265E-1CAE-AE17-A3AA-1B9B7E26F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A57A3-D49A-4470-87CF-7643D9D6E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36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18BA2-1042-A9C9-D38F-9DE5C042C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6ACE8F-0DF7-021C-076D-B4E24B317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AD5014-5938-1B11-0293-FD102A3F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C51387-0671-51CE-F4EA-F7971838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8431E1-25C1-C75E-AEB5-5244A16B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29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B9D5B4-6BA1-126C-DFE0-04D4B494F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AD527E-E078-66E7-04EA-C4946C025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FD120C-ABEB-0562-4258-4644B23F8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6CAFF3-9E73-215D-3311-83EBCD379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11DC44-63FD-33E6-DB01-D528BDA5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6FAA99-D71F-7ED1-9ABD-9D8F39A08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3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5CF44-EBEB-132D-74CE-5069599B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7AD466-3AD1-E5C6-B0FF-D1396A07F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D14423-3DFD-CC51-CA33-6D944B5C5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87AB83-0A13-520F-7D87-B11CB45D1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6571F2-3B75-9FAE-EDC8-03277BF59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CBBE05D-B45F-C08E-AF9E-AFA660A5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162E556-4664-4792-F4B2-3C41C2EC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1EF724-0B19-A648-5FFF-94FB7218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008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14E19-52D3-B8FE-82F5-99390C47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BF691C-7F63-B4FF-C0A4-48C0E47FA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0A6AA5-01E8-EECD-B2E2-B7A9B050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2D5FDA-2A66-5DC5-8B4E-A5FA60C9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44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0EA2479-9786-F183-571D-19D1B8D2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AA40C1-63B2-0B10-0FEF-5AD1D2E1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E34CA-35DF-826E-3640-C9C80045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1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D58E7-D544-07DA-1FA2-1F0C332B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0775DB-B10C-4849-E45C-0E0C6BAD7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FD2037-B44D-110D-832C-23DA95D6E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40459F-8469-5050-21C1-24D04B6E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E1130B-48E2-3A70-9A0D-45DE3F5B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4E5CA-E929-DE26-EB9B-2989F10CA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04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625DF-B283-F09D-1062-714F2F41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25FE52-4DEC-0766-004D-1990D85A6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814F60-C15D-8257-BCBB-B3C07592C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CAB1E2-6E4E-C53F-735B-785F1CB5B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13E4A7-2CC8-0467-4CC9-FA5A5D30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181C0B-B7AF-FDF6-43B1-3B66C3CBD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55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4133A-986E-F397-5203-A868111F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25F377-7F59-DA6C-FF3D-3F5C9ED38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D722A0-A25B-35D0-7590-34E761B4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4DA9FA-9E02-AEBB-2C88-693ED189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B9C426-0F16-4968-3AC6-8DB136C1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29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DB457D-C07D-E8E0-A1C6-96135CBDE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BECE07-9C0D-6245-4C45-F499F9172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092620-8708-2D46-FA69-4A8DF58F3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14ADF-BF86-3F4D-11D9-4179B02B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E09BCA-9EF1-5F08-D28E-2357DE5C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72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176932-FCED-118F-5E66-CCDEAB37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0B2AB2-928B-CC40-0085-EC15ABEBB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837221-12A0-FFBC-483D-B21D57396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4230C-2D09-4529-893E-B4102ACFA0F1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B3EE61-A442-90D5-A942-D27C3C0F6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E0407A-A559-C5DA-77D8-995C764C4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39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6DAB3A7-4346-395E-B306-FA25DE4D727B}"/>
              </a:ext>
            </a:extLst>
          </p:cNvPr>
          <p:cNvSpPr txBox="1"/>
          <p:nvPr/>
        </p:nvSpPr>
        <p:spPr>
          <a:xfrm>
            <a:off x="1009095" y="2157273"/>
            <a:ext cx="101738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CHAPITRE 6 : Les formation des chaines de montagnes</a:t>
            </a:r>
          </a:p>
          <a:p>
            <a:pPr algn="ctr"/>
            <a:r>
              <a:rPr lang="ar-M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الدرس 6: تشكل السلاسل الجبلية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14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65F9CD6-92F7-28B7-EDED-9AC5FE0CD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618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F084F6E-A90E-08FA-2B70-E7F5092D8C3B}"/>
              </a:ext>
            </a:extLst>
          </p:cNvPr>
          <p:cNvSpPr txBox="1"/>
          <p:nvPr/>
        </p:nvSpPr>
        <p:spPr>
          <a:xfrm>
            <a:off x="390987" y="1029197"/>
            <a:ext cx="11410026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dirty="0"/>
              <a:t>  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formation des chaines de montagnes récentes est liée aux déplacements des plaques lithosphériques qui a débuté depuis 200 Ma. Les chaines de montagnes récentes forment des ceintures tout le long des limites des plaques lithosphériques.</a:t>
            </a:r>
          </a:p>
          <a:p>
            <a:pPr algn="just"/>
            <a:endParaRPr lang="fr-FR" sz="36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fr-FR" sz="36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Problèmes posés :</a:t>
            </a:r>
          </a:p>
          <a:p>
            <a:endParaRPr lang="fr-FR" sz="36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Quels sont les caractéristiques des différentes chaînes de montagnes 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 former les chaînes montagnes 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est la relation des chaînes de montagnes avec la tectonique des plaques ?</a:t>
            </a:r>
          </a:p>
          <a:p>
            <a:endParaRPr lang="fr-FR" sz="36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3E1AF5-B69C-10AB-73AA-DDAB7D76C666}"/>
              </a:ext>
            </a:extLst>
          </p:cNvPr>
          <p:cNvSpPr txBox="1"/>
          <p:nvPr/>
        </p:nvSpPr>
        <p:spPr>
          <a:xfrm>
            <a:off x="4387788" y="301919"/>
            <a:ext cx="3033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Introduction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59190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5574A6-1A56-AD78-9F7B-13915FB9AF38}"/>
              </a:ext>
            </a:extLst>
          </p:cNvPr>
          <p:cNvSpPr txBox="1"/>
          <p:nvPr/>
        </p:nvSpPr>
        <p:spPr>
          <a:xfrm>
            <a:off x="1047566" y="7799"/>
            <a:ext cx="105733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1 : Formation des chaines de subduction : chaine des Andes</a:t>
            </a:r>
          </a:p>
          <a:p>
            <a:pPr algn="ctr"/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الأول: تشكل سلاسل الطمر: سلسلة جبال الأنديز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D9A320-D5EE-B05A-EF86-734F55020E70}"/>
              </a:ext>
            </a:extLst>
          </p:cNvPr>
          <p:cNvSpPr txBox="1"/>
          <p:nvPr/>
        </p:nvSpPr>
        <p:spPr>
          <a:xfrm>
            <a:off x="571129" y="1544801"/>
            <a:ext cx="11049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Caractéristiques de la chaine des Andes </a:t>
            </a:r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خصائص سلسلة جبال الأنديز</a:t>
            </a: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41982C3-E2E3-E2A0-3F10-F4842B1F6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29" y="2269673"/>
            <a:ext cx="11311732" cy="413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99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628C59D-B9BD-E5ED-DF99-9AAC611A1AA8}"/>
              </a:ext>
            </a:extLst>
          </p:cNvPr>
          <p:cNvSpPr txBox="1"/>
          <p:nvPr/>
        </p:nvSpPr>
        <p:spPr>
          <a:xfrm>
            <a:off x="623207" y="335845"/>
            <a:ext cx="1094558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chaîne des Andes est la plus longue chaîne de montagne du monde (8000Km), Ces chaînes de montagnes se caractérisent par :</a:t>
            </a:r>
          </a:p>
          <a:p>
            <a:pPr algn="just"/>
            <a:endParaRPr lang="fr-FR" sz="36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à"/>
            </a:pPr>
            <a:r>
              <a:rPr lang="fr-FR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3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éformations tectoniques importantes</a:t>
            </a:r>
          </a:p>
          <a:p>
            <a:pPr marL="571500" indent="-571500" algn="just">
              <a:buFont typeface="Wingdings" panose="05000000000000000000" pitchFamily="2" charset="2"/>
              <a:buChar char="à"/>
            </a:pPr>
            <a:r>
              <a:rPr lang="fr-FR" sz="3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Volcans andésitiques </a:t>
            </a:r>
            <a:endParaRPr lang="fr-FR" sz="3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à"/>
            </a:pPr>
            <a:r>
              <a:rPr lang="fr-FR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sismique</a:t>
            </a:r>
          </a:p>
          <a:p>
            <a:pPr algn="just"/>
            <a:endParaRPr lang="fr-FR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 qui prouve que cette chaine s’est formée dans une zone de subduction, où la plaque océanique plonge sous la plaque continentale</a:t>
            </a:r>
          </a:p>
        </p:txBody>
      </p:sp>
    </p:spTree>
    <p:extLst>
      <p:ext uri="{BB962C8B-B14F-4D97-AF65-F5344CB8AC3E}">
        <p14:creationId xmlns:p14="http://schemas.microsoft.com/office/powerpoint/2010/main" val="2875211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667BF79-7AF1-5DE1-6D1F-1B614C2FD9F7}"/>
              </a:ext>
            </a:extLst>
          </p:cNvPr>
          <p:cNvSpPr txBox="1"/>
          <p:nvPr/>
        </p:nvSpPr>
        <p:spPr>
          <a:xfrm>
            <a:off x="571129" y="287501"/>
            <a:ext cx="11049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Les étapes de la formation de la chaine des Andes </a:t>
            </a:r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خطوات تشكل سلسلة جبال الأنديز</a:t>
            </a: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984631-3F66-06DC-6FB1-DCF635F93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683" y="849086"/>
            <a:ext cx="6458033" cy="60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61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70C101D-CB44-7982-E9AA-2E3DF453EA1F}"/>
              </a:ext>
            </a:extLst>
          </p:cNvPr>
          <p:cNvSpPr txBox="1"/>
          <p:nvPr/>
        </p:nvSpPr>
        <p:spPr>
          <a:xfrm>
            <a:off x="1007608" y="628233"/>
            <a:ext cx="991552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4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chaîne des Andes s’est formée suite à l’enfouissement de la plaque Nazca, plus dense, sous la partie continentale de la plaque sud-américaine moins dense.</a:t>
            </a:r>
            <a:endParaRPr lang="fr-F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35C376-FC62-5199-2E6A-D0A93716AB00}"/>
              </a:ext>
            </a:extLst>
          </p:cNvPr>
          <p:cNvSpPr txBox="1"/>
          <p:nvPr/>
        </p:nvSpPr>
        <p:spPr>
          <a:xfrm>
            <a:off x="1007608" y="3883062"/>
            <a:ext cx="1035707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r-MA" sz="4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تشكلت سلسلة جبال الأنديز نتيجة دفن صفيحة </a:t>
            </a:r>
            <a:r>
              <a:rPr lang="ar-MA" sz="4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نازكا</a:t>
            </a:r>
            <a:r>
              <a:rPr lang="ar-MA" sz="4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الأكثر كثافة تحت الجزء القاري من الصفيحة الأمريكية الجنوبية الأقل كثافة.</a:t>
            </a:r>
            <a:endParaRPr lang="fr-F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690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E4EA6FD-4383-CF0B-3CC6-B1A5361AB4E7}"/>
              </a:ext>
            </a:extLst>
          </p:cNvPr>
          <p:cNvSpPr txBox="1"/>
          <p:nvPr/>
        </p:nvSpPr>
        <p:spPr>
          <a:xfrm>
            <a:off x="1047566" y="7799"/>
            <a:ext cx="105733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2 : Formation des chaines de collision : chaine de l’Himalaya</a:t>
            </a:r>
          </a:p>
          <a:p>
            <a:pPr algn="ctr"/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الأول: تشكل سلاسل الاصطدام: سلسلة جبال الهيمالايا</a:t>
            </a:r>
            <a:endParaRPr lang="fr-FR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625B7F-C7D6-977E-0E51-29675F45723C}"/>
              </a:ext>
            </a:extLst>
          </p:cNvPr>
          <p:cNvSpPr txBox="1"/>
          <p:nvPr/>
        </p:nvSpPr>
        <p:spPr>
          <a:xfrm>
            <a:off x="372650" y="1577459"/>
            <a:ext cx="1144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Caractéristiques de la chaine de l’Himalaya </a:t>
            </a:r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خصائص سلسلة جبال الهيمالايا</a:t>
            </a: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A05D99-9DE1-E19A-7E2F-2BE77A26A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561" y="2100679"/>
            <a:ext cx="9263595" cy="434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05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BA9B577-43A9-6498-83A6-67BA496289D4}"/>
              </a:ext>
            </a:extLst>
          </p:cNvPr>
          <p:cNvSpPr txBox="1"/>
          <p:nvPr/>
        </p:nvSpPr>
        <p:spPr>
          <a:xfrm>
            <a:off x="485094" y="335845"/>
            <a:ext cx="1122181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L’Himalaya les plus hautes montagnes du monde, le mont Everest culmine à 8848m d’altitude, la chaine de l'Himalaya est caractérisée par :</a:t>
            </a:r>
          </a:p>
          <a:p>
            <a:pPr algn="just"/>
            <a:endParaRPr lang="fr-FR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à"/>
            </a:pPr>
            <a:r>
              <a:rPr lang="fr-FR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Présence de plissements intenses</a:t>
            </a:r>
          </a:p>
          <a:p>
            <a:pPr marL="457200" indent="-457200" algn="just">
              <a:buFont typeface="Wingdings" panose="05000000000000000000" pitchFamily="2" charset="2"/>
              <a:buChar char="à"/>
            </a:pPr>
            <a:r>
              <a:rPr lang="fr-FR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Présence de failles inverses et des de chevauchements </a:t>
            </a:r>
          </a:p>
          <a:p>
            <a:pPr marL="457200" indent="-457200" algn="just">
              <a:buFont typeface="Wingdings" panose="05000000000000000000" pitchFamily="2" charset="2"/>
              <a:buChar char="à"/>
            </a:pPr>
            <a:endParaRPr lang="fr-FR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 caractéristiques témoignent qu’il s’agit là d’une chaîne de collision précédée d’une subduction entre deux continents : Indien et</a:t>
            </a:r>
          </a:p>
          <a:p>
            <a:pPr algn="just"/>
            <a:r>
              <a:rPr lang="fr-FR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Euro-asiatique».</a:t>
            </a:r>
          </a:p>
        </p:txBody>
      </p:sp>
    </p:spTree>
    <p:extLst>
      <p:ext uri="{BB962C8B-B14F-4D97-AF65-F5344CB8AC3E}">
        <p14:creationId xmlns:p14="http://schemas.microsoft.com/office/powerpoint/2010/main" val="2327902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70FC15-853C-FEEA-7465-0E53474F1FF4}"/>
              </a:ext>
            </a:extLst>
          </p:cNvPr>
          <p:cNvSpPr txBox="1"/>
          <p:nvPr/>
        </p:nvSpPr>
        <p:spPr>
          <a:xfrm>
            <a:off x="571129" y="287501"/>
            <a:ext cx="11049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Les étapes de la formation de la chaine de l’Himalaya</a:t>
            </a:r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خطوات تشكل سلسلة جبال الهيمالايا</a:t>
            </a: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DA3794-FE2A-9457-E99F-44790984B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628" y="952481"/>
            <a:ext cx="7724775" cy="561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1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FA4090-AF7F-E223-E712-982B6BFEF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413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99F1AEE-CCF7-120B-180A-B9AC44E8834E}"/>
              </a:ext>
            </a:extLst>
          </p:cNvPr>
          <p:cNvSpPr txBox="1"/>
          <p:nvPr/>
        </p:nvSpPr>
        <p:spPr>
          <a:xfrm>
            <a:off x="1236209" y="566678"/>
            <a:ext cx="971958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fr-FR" sz="36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collision Inde-Eurasie est le résultat de la disparition de l’océane </a:t>
            </a:r>
            <a:r>
              <a:rPr lang="fr-FR" sz="36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Téthys </a:t>
            </a:r>
            <a:r>
              <a:rPr lang="fr-FR" sz="36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qui séparait le continent indien et le bloc eurasiatique. La collision de deux croutes continentales a fait naitre la chaîne </a:t>
            </a:r>
            <a:r>
              <a:rPr lang="fr-FR" sz="36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l’Himalaya</a:t>
            </a:r>
            <a:r>
              <a:rPr lang="fr-FR" sz="36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E4675D-A5EC-FDD4-3336-89AD6EE129BE}"/>
              </a:ext>
            </a:extLst>
          </p:cNvPr>
          <p:cNvSpPr txBox="1"/>
          <p:nvPr/>
        </p:nvSpPr>
        <p:spPr>
          <a:xfrm>
            <a:off x="1236209" y="3968636"/>
            <a:ext cx="97195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 fontAlgn="base"/>
            <a:r>
              <a:rPr lang="ar-MA" sz="36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إن الاصطدام بين الهند </a:t>
            </a:r>
            <a:r>
              <a:rPr lang="ar-MA" sz="360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وأوراسيا</a:t>
            </a:r>
            <a:r>
              <a:rPr lang="ar-MA" sz="36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هو نتيجة لاختفاء محيط </a:t>
            </a:r>
            <a:r>
              <a:rPr lang="ar-MA" sz="360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تيثيس</a:t>
            </a:r>
            <a:r>
              <a:rPr lang="ar-MA" sz="36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الذي كان يفصل بين القارة الهندية والكتلة الأور</a:t>
            </a:r>
            <a:r>
              <a:rPr lang="ar-MA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 </a:t>
            </a:r>
            <a:r>
              <a:rPr lang="ar-MA" sz="36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اسيوية. أدى اصطدام قشرتين قاريتين إلى ظهور سلسلة جبال الهيمالايا.</a:t>
            </a:r>
            <a:endParaRPr lang="fr-FR" sz="360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484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8E69BE5-B04D-C1D6-C741-74FE02F453B5}"/>
              </a:ext>
            </a:extLst>
          </p:cNvPr>
          <p:cNvSpPr txBox="1"/>
          <p:nvPr/>
        </p:nvSpPr>
        <p:spPr>
          <a:xfrm>
            <a:off x="1809193" y="1907207"/>
            <a:ext cx="85736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fr-FR" sz="8000" b="1" i="1" u="none" strike="noStrik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 de la 1</a:t>
            </a:r>
            <a:r>
              <a:rPr lang="fr-FR" sz="8000" b="1" i="1" u="none" strike="noStrike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ère</a:t>
            </a:r>
            <a:r>
              <a:rPr lang="fr-FR" sz="8000" b="1" i="1" u="none" strike="noStrik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unité.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2DD26A-46F9-2CDB-2866-8171B2F8F4BF}"/>
              </a:ext>
            </a:extLst>
          </p:cNvPr>
          <p:cNvSpPr txBox="1"/>
          <p:nvPr/>
        </p:nvSpPr>
        <p:spPr>
          <a:xfrm>
            <a:off x="1809193" y="3230646"/>
            <a:ext cx="85736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ar-MA" sz="8000" b="1" i="1" u="none" strike="noStrik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نهاية الوحدة الأولى</a:t>
            </a:r>
            <a:endParaRPr lang="fr-FR" sz="8000" b="1" i="1" u="none" strike="noStrik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9054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5135</TotalTime>
  <Words>424</Words>
  <Application>Microsoft Office PowerPoint</Application>
  <PresentationFormat>Grand écran</PresentationFormat>
  <Paragraphs>38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Zakaria Moataqed</dc:creator>
  <cp:lastModifiedBy>Zakaria Moataqed</cp:lastModifiedBy>
  <cp:revision>48</cp:revision>
  <dcterms:created xsi:type="dcterms:W3CDTF">2024-09-22T00:10:57Z</dcterms:created>
  <dcterms:modified xsi:type="dcterms:W3CDTF">2025-01-20T22:57:24Z</dcterms:modified>
</cp:coreProperties>
</file>